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65" r:id="rId4"/>
    <p:sldId id="266" r:id="rId5"/>
    <p:sldId id="270" r:id="rId6"/>
    <p:sldId id="271" r:id="rId7"/>
    <p:sldId id="261" r:id="rId8"/>
    <p:sldId id="269" r:id="rId9"/>
    <p:sldId id="2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12192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620713"/>
            <a:ext cx="10943167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1843088"/>
            <a:ext cx="10949517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EEEAB3B8-FB9B-4C74-95B2-F365D8FBB09E}" type="datetimeFigureOut">
              <a:rPr lang="en-IN" smtClean="0"/>
            </a:fld>
            <a:endParaRPr lang="en-I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IN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76AD1D6D-E0B9-4AC8-BE98-12B507831F85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IN" altLang="en-US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 Black" panose="020B0A04020102020204" pitchFamily="34" charset="0"/>
                <a:cs typeface="Arial Black" panose="020B0A04020102020204" pitchFamily="34" charset="0"/>
              </a:rPr>
              <a:t>  </a:t>
            </a:r>
            <a:br>
              <a:rPr lang="en-IN" altLang="en-US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 Black" panose="020B0A04020102020204" pitchFamily="34" charset="0"/>
                <a:cs typeface="Arial Black" panose="020B0A04020102020204" pitchFamily="34" charset="0"/>
              </a:rPr>
            </a:br>
            <a:br>
              <a:rPr lang="en-IN" altLang="en-US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 Black" panose="020B0A04020102020204" pitchFamily="34" charset="0"/>
                <a:cs typeface="Arial Black" panose="020B0A04020102020204" pitchFamily="34" charset="0"/>
              </a:rPr>
            </a:br>
            <a:br>
              <a:rPr lang="en-IN" altLang="en-US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 Black" panose="020B0A04020102020204" pitchFamily="34" charset="0"/>
                <a:cs typeface="Arial Black" panose="020B0A04020102020204" pitchFamily="34" charset="0"/>
              </a:rPr>
            </a:br>
            <a:r>
              <a:rPr lang="en-IN" altLang="en-US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 Black" panose="020B0A04020102020204" pitchFamily="34" charset="0"/>
                <a:cs typeface="Arial Black" panose="020B0A04020102020204" pitchFamily="34" charset="0"/>
              </a:rPr>
              <a:t> </a:t>
            </a:r>
            <a:r>
              <a:rPr lang="en-US" sz="4445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 Black" panose="020B0A04020102020204" pitchFamily="34" charset="0"/>
                <a:cs typeface="Arial Black" panose="020B0A04020102020204" pitchFamily="34" charset="0"/>
              </a:rPr>
              <a:t>Workshop  on Tips and Tricks on </a:t>
            </a:r>
            <a:r>
              <a:rPr lang="en-IN" altLang="en-US" sz="4445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 Black" panose="020B0A04020102020204" pitchFamily="34" charset="0"/>
                <a:cs typeface="Arial Black" panose="020B0A04020102020204" pitchFamily="34" charset="0"/>
              </a:rPr>
              <a:t>   </a:t>
            </a:r>
            <a:br>
              <a:rPr lang="en-IN" altLang="en-US" sz="4445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 Black" panose="020B0A04020102020204" pitchFamily="34" charset="0"/>
                <a:cs typeface="Arial Black" panose="020B0A04020102020204" pitchFamily="34" charset="0"/>
              </a:rPr>
            </a:br>
            <a:r>
              <a:rPr lang="en-IN" altLang="en-US" sz="4445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 Black" panose="020B0A04020102020204" pitchFamily="34" charset="0"/>
                <a:cs typeface="Arial Black" panose="020B0A04020102020204" pitchFamily="34" charset="0"/>
              </a:rPr>
              <a:t>        </a:t>
            </a:r>
            <a:r>
              <a:rPr lang="en-US" sz="4445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Arial Black" panose="020B0A04020102020204" pitchFamily="34" charset="0"/>
                <a:cs typeface="Arial Black" panose="020B0A04020102020204" pitchFamily="34" charset="0"/>
              </a:rPr>
              <a:t>working with PDFs.</a:t>
            </a:r>
            <a:endParaRPr lang="en-US" sz="4445" b="1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Arial Black" panose="020B0A04020102020204" pitchFamily="34" charset="0"/>
              <a:cs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ctr">
              <a:buNone/>
            </a:pPr>
            <a:endParaRPr lang="en-US" sz="4400" b="1">
              <a:solidFill>
                <a:srgbClr val="FF0000"/>
              </a:solidFill>
              <a:latin typeface="Arial Black" panose="020B0A04020102020204" pitchFamily="34" charset="0"/>
              <a:cs typeface="Arial Black" panose="020B0A04020102020204" pitchFamily="34" charset="0"/>
            </a:endParaRPr>
          </a:p>
          <a:p>
            <a:pPr marL="0" indent="0" algn="ctr">
              <a:buNone/>
            </a:pPr>
            <a:endParaRPr lang="en-US" sz="3600" b="1">
              <a:solidFill>
                <a:srgbClr val="FF0000"/>
              </a:solidFill>
              <a:latin typeface="Arial Black" panose="020B0A04020102020204" pitchFamily="34" charset="0"/>
              <a:cs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sz="3600" b="1">
                <a:solidFill>
                  <a:srgbClr val="FF0000"/>
                </a:solidFill>
                <a:latin typeface="Arial Black" panose="020B0A04020102020204" pitchFamily="34" charset="0"/>
                <a:cs typeface="Arial Black" panose="020B0A04020102020204" pitchFamily="34" charset="0"/>
              </a:rPr>
              <a:t>9th March 2022 </a:t>
            </a:r>
            <a:endParaRPr lang="en-US" sz="4400" b="1">
              <a:solidFill>
                <a:srgbClr val="FF0000"/>
              </a:solidFill>
              <a:latin typeface="Arial Black" panose="020B0A04020102020204" pitchFamily="34" charset="0"/>
              <a:cs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IN" altLang="en-US" sz="4400" b="1">
                <a:solidFill>
                  <a:srgbClr val="FF0000"/>
                </a:solidFill>
                <a:latin typeface="Arial Black" panose="020B0A04020102020204" pitchFamily="34" charset="0"/>
                <a:cs typeface="Arial Black" panose="020B0A04020102020204" pitchFamily="34" charset="0"/>
              </a:rPr>
              <a:t>by</a:t>
            </a:r>
            <a:endParaRPr lang="en-IN" altLang="en-US" sz="4400" b="1">
              <a:solidFill>
                <a:srgbClr val="FF0000"/>
              </a:solidFill>
              <a:latin typeface="Arial Black" panose="020B0A04020102020204" pitchFamily="34" charset="0"/>
              <a:cs typeface="Arial Black" panose="020B0A04020102020204" pitchFamily="34" charset="0"/>
            </a:endParaRPr>
          </a:p>
          <a:p>
            <a:pPr marL="0" indent="0" algn="ctr">
              <a:buNone/>
            </a:pPr>
            <a:endParaRPr lang="en-US" sz="4400" b="1">
              <a:solidFill>
                <a:srgbClr val="FF0000"/>
              </a:solidFill>
              <a:latin typeface="Arial Black" panose="020B0A04020102020204" pitchFamily="34" charset="0"/>
              <a:cs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sz="3600">
                <a:latin typeface="Arial Black" panose="020B0A04020102020204" pitchFamily="34" charset="0"/>
                <a:cs typeface="Arial Black" panose="020B0A04020102020204" pitchFamily="34" charset="0"/>
              </a:rPr>
              <a:t>Dr. Pratik Hande </a:t>
            </a:r>
            <a:endParaRPr lang="en-US" sz="3600">
              <a:latin typeface="Arial Black" panose="020B0A04020102020204" pitchFamily="34" charset="0"/>
              <a:cs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If you need to secure your PDF documents, iLovePDF’s Desktop app can facilitate this. Use the Protect PDF tool to password-protect sensitive information or apply the PDF to PDF/A function to preserve important documents long-term.</a:t>
            </a:r>
            <a:endParaRPr lang="en-US"/>
          </a:p>
          <a:p>
            <a:endParaRPr lang="en-US"/>
          </a:p>
          <a:p>
            <a:r>
              <a:rPr lang="en-US"/>
              <a:t>Go to Adobe’s PDF Combiner in a web browser. Adobe offers a free tool that allows you to easily merge PDF files in any browser.</a:t>
            </a:r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510" y="259080"/>
            <a:ext cx="10972800" cy="4953000"/>
          </a:xfrm>
        </p:spPr>
        <p:txBody>
          <a:bodyPr/>
          <a:p>
            <a:endParaRPr lang="en-US" sz="2800">
              <a:sym typeface="+mn-ea"/>
            </a:endParaRPr>
          </a:p>
          <a:p>
            <a:r>
              <a:rPr lang="en-US" sz="2800">
                <a:sym typeface="+mn-ea"/>
              </a:rPr>
              <a:t>To get started, visit https://www.adobe.com/acrobat/online/merge-pdf.html. If you’d rather not use Adobe’s official PDF Combiner, there are lots of third-party online tools you can use. Some popular options include:</a:t>
            </a:r>
            <a:endParaRPr lang="en-US" sz="2800"/>
          </a:p>
          <a:p>
            <a:endParaRPr lang="en-US" sz="2800"/>
          </a:p>
          <a:p>
            <a:r>
              <a:rPr lang="en-US" sz="2800">
                <a:sym typeface="+mn-ea"/>
              </a:rPr>
              <a:t>I Love PDF: https://www.ilovepdf.com/merge_pdf</a:t>
            </a:r>
            <a:endParaRPr lang="en-US" sz="2800"/>
          </a:p>
          <a:p>
            <a:r>
              <a:rPr lang="en-US" sz="2800">
                <a:sym typeface="+mn-ea"/>
              </a:rPr>
              <a:t>Smallpdf: https://smallpdf.com/merge-pdf</a:t>
            </a:r>
            <a:endParaRPr lang="en-US" sz="2800"/>
          </a:p>
          <a:p>
            <a:r>
              <a:rPr lang="en-US" sz="2800">
                <a:sym typeface="+mn-ea"/>
              </a:rPr>
              <a:t>PDF2Go: https://www.pdf2go.com/merge-pdf</a:t>
            </a:r>
            <a:endParaRPr lang="en-US" sz="2800"/>
          </a:p>
          <a:p>
            <a:r>
              <a:rPr lang="en-US" sz="2800">
                <a:sym typeface="+mn-ea"/>
              </a:rPr>
              <a:t>If you want to convert pdf to word document, use this tools in I love PDF , only click on PDF to Word , download your PDF then after commend your document is ready in Word .</a:t>
            </a:r>
            <a:endParaRPr lang="en-US" sz="2800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42240" y="83820"/>
            <a:ext cx="11970385" cy="65481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How to compress PDF file: select PDF file , then click on compress file, then file is ready in compressed     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  <p:pic>
        <p:nvPicPr>
          <p:cNvPr id="4" name="Picture 3" descr="Screenshot (108)"/>
          <p:cNvPicPr>
            <a:picLocks noChangeAspect="1"/>
          </p:cNvPicPr>
          <p:nvPr/>
        </p:nvPicPr>
        <p:blipFill>
          <a:blip r:embed="rId1"/>
          <a:srcRect b="9926"/>
          <a:stretch>
            <a:fillRect/>
          </a:stretch>
        </p:blipFill>
        <p:spPr>
          <a:xfrm>
            <a:off x="64135" y="138430"/>
            <a:ext cx="12192000" cy="61772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    If you want to split PDF, select PDF file , or drop PDF in above Icon, click on it, and separate pages    </a:t>
            </a:r>
            <a:endParaRPr lang="en-US"/>
          </a:p>
          <a:p>
            <a:r>
              <a:rPr lang="en-US"/>
              <a:t>      according to your choice.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  <p:pic>
        <p:nvPicPr>
          <p:cNvPr id="436434781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" y="99060"/>
            <a:ext cx="11949430" cy="6383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1226</Words>
  <Application>WPS Presentation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SimSun</vt:lpstr>
      <vt:lpstr>Wingdings</vt:lpstr>
      <vt:lpstr>Arial Black</vt:lpstr>
      <vt:lpstr>Microsoft YaHei</vt:lpstr>
      <vt:lpstr>Arial Unicode MS</vt:lpstr>
      <vt:lpstr>Calibri</vt:lpstr>
      <vt:lpstr>Orange Waves</vt:lpstr>
      <vt:lpstr>      Workshop  on Tips and Tricks on             working with PDFs.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Vikram</dc:creator>
  <cp:lastModifiedBy>Vikram</cp:lastModifiedBy>
  <cp:revision>26</cp:revision>
  <dcterms:created xsi:type="dcterms:W3CDTF">2024-06-07T05:54:00Z</dcterms:created>
  <dcterms:modified xsi:type="dcterms:W3CDTF">2024-06-28T09:19:17Z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3A730669F7914673B04AD0F40A53BEA4_12</vt:lpwstr>
  </property>
  <property fmtid="{D5CDD505-2E9C-101B-9397-08002B2CF9AE}" pid="3" name="KSOProductBuildVer">
    <vt:lpwstr>1033-12.2.0.17119</vt:lpwstr>
  </property>
</Properties>
</file>